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Lst>
  <p:sldSz cy="5143500" cx="9144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5FC43D-7A1A-4A44-A99C-A617FDF9F72F}">
  <a:tblStyle styleId="{6F5FC43D-7A1A-4A44-A99C-A617FDF9F7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font" Target="fonts/NunitoSemiBold-regular.fntdata"/><Relationship Id="rId12" Type="http://schemas.openxmlformats.org/officeDocument/2006/relationships/slide" Target="slides/slide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slideMaster" Target="slideMasters/slideMaster1.xml"/><Relationship Id="rId19" Type="http://schemas.openxmlformats.org/officeDocument/2006/relationships/font" Target="fonts/Nunito-italic.fntdata"/><Relationship Id="rId6" Type="http://schemas.openxmlformats.org/officeDocument/2006/relationships/slideMaster" Target="slideMasters/slideMaster2.xml"/><Relationship Id="rId18" Type="http://schemas.openxmlformats.org/officeDocument/2006/relationships/font" Target="fonts/Nunito-bold.fntdata"/><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0660b0a63_0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8" name="Google Shape;218;g90660b0a63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0660b0a63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0660b0a63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0660b0a63_0_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0660b0a63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0660b0a63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0660b0a63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0660b0a63_0_6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90660b0a63_0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16.png"/><Relationship Id="rId6"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50" name="Shape 50"/>
        <p:cNvGrpSpPr/>
        <p:nvPr/>
      </p:nvGrpSpPr>
      <p:grpSpPr>
        <a:xfrm>
          <a:off x="0" y="0"/>
          <a:ext cx="0" cy="0"/>
          <a:chOff x="0" y="0"/>
          <a:chExt cx="0" cy="0"/>
        </a:xfrm>
      </p:grpSpPr>
      <p:pic>
        <p:nvPicPr>
          <p:cNvPr descr="Image" id="51" name="Google Shape;51;p13"/>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52" name="Google Shape;52;p13"/>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53" name="Google Shape;53;p13"/>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54" name="Google Shape;54;p13"/>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55" name="Google Shape;55;p13"/>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56" name="Google Shape;56;p13"/>
          <p:cNvSpPr txBox="1"/>
          <p:nvPr/>
        </p:nvSpPr>
        <p:spPr>
          <a:xfrm>
            <a:off x="0"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57" name="Google Shape;57;p13"/>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58" name="Google Shape;58;p13"/>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59" name="Google Shape;59;p13"/>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64" name="Shape 64"/>
        <p:cNvGrpSpPr/>
        <p:nvPr/>
      </p:nvGrpSpPr>
      <p:grpSpPr>
        <a:xfrm>
          <a:off x="0" y="0"/>
          <a:ext cx="0" cy="0"/>
          <a:chOff x="0" y="0"/>
          <a:chExt cx="0" cy="0"/>
        </a:xfrm>
      </p:grpSpPr>
      <p:pic>
        <p:nvPicPr>
          <p:cNvPr id="65" name="Google Shape;65;p15"/>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66" name="Google Shape;66;p15"/>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sz="2700">
                <a:latin typeface="Nunito"/>
                <a:ea typeface="Nunito"/>
                <a:cs typeface="Nunito"/>
                <a:sym typeface="Nunito"/>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id="67" name="Google Shape;67;p15"/>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68" name="Google Shape;68;p15"/>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grpSp>
        <p:nvGrpSpPr>
          <p:cNvPr id="69" name="Google Shape;69;p15"/>
          <p:cNvGrpSpPr/>
          <p:nvPr/>
        </p:nvGrpSpPr>
        <p:grpSpPr>
          <a:xfrm>
            <a:off x="0" y="-334"/>
            <a:ext cx="6070775" cy="5150357"/>
            <a:chOff x="0" y="-446"/>
            <a:chExt cx="8094367" cy="6867143"/>
          </a:xfrm>
        </p:grpSpPr>
        <p:pic>
          <p:nvPicPr>
            <p:cNvPr descr="Image" id="70" name="Google Shape;70;p15"/>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71" name="Google Shape;71;p15"/>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72" name="Google Shape;72;p15"/>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73" name="Google Shape;73;p15"/>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5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74" name="Google Shape;74;p15"/>
          <p:cNvSpPr txBox="1"/>
          <p:nvPr/>
        </p:nvSpPr>
        <p:spPr>
          <a:xfrm>
            <a:off x="6304976" y="4944059"/>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75" name="Shape 75"/>
        <p:cNvGrpSpPr/>
        <p:nvPr/>
      </p:nvGrpSpPr>
      <p:grpSpPr>
        <a:xfrm>
          <a:off x="0" y="0"/>
          <a:ext cx="0" cy="0"/>
          <a:chOff x="0" y="0"/>
          <a:chExt cx="0" cy="0"/>
        </a:xfrm>
      </p:grpSpPr>
      <p:pic>
        <p:nvPicPr>
          <p:cNvPr descr="Image" id="76" name="Google Shape;76;p16"/>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77" name="Google Shape;77;p16"/>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78" name="Google Shape;78;p16"/>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9" name="Google Shape;79;p16"/>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80" name="Google Shape;80;p16"/>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81" name="Google Shape;81;p16"/>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cxnSp>
        <p:nvCxnSpPr>
          <p:cNvPr id="82" name="Google Shape;82;p16"/>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83" name="Google Shape;83;p16"/>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4" name="Shape 84"/>
        <p:cNvGrpSpPr/>
        <p:nvPr/>
      </p:nvGrpSpPr>
      <p:grpSpPr>
        <a:xfrm>
          <a:off x="0" y="0"/>
          <a:ext cx="0" cy="0"/>
          <a:chOff x="0" y="0"/>
          <a:chExt cx="0" cy="0"/>
        </a:xfrm>
      </p:grpSpPr>
      <p:sp>
        <p:nvSpPr>
          <p:cNvPr id="85" name="Google Shape;85;p17"/>
          <p:cNvSpPr txBox="1"/>
          <p:nvPr>
            <p:ph type="title"/>
          </p:nvPr>
        </p:nvSpPr>
        <p:spPr>
          <a:xfrm>
            <a:off x="231322" y="225480"/>
            <a:ext cx="8635200" cy="360000"/>
          </a:xfrm>
          <a:prstGeom prst="rect">
            <a:avLst/>
          </a:prstGeom>
          <a:noFill/>
          <a:ln>
            <a:noFill/>
          </a:ln>
        </p:spPr>
        <p:txBody>
          <a:bodyPr anchorCtr="0" anchor="ctr" bIns="34275" lIns="67500" spcFirstLastPara="1" rIns="68575" wrap="square" tIns="34275">
            <a:noAutofit/>
          </a:bodyPr>
          <a:lstStyle>
            <a:lvl1pPr lvl="0" rtl="0" algn="l">
              <a:lnSpc>
                <a:spcPct val="90000"/>
              </a:lnSpc>
              <a:spcBef>
                <a:spcPts val="0"/>
              </a:spcBef>
              <a:spcAft>
                <a:spcPts val="0"/>
              </a:spcAft>
              <a:buClr>
                <a:srgbClr val="262626"/>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6" name="Google Shape;86;p17"/>
          <p:cNvSpPr txBox="1"/>
          <p:nvPr>
            <p:ph idx="1" type="body"/>
          </p:nvPr>
        </p:nvSpPr>
        <p:spPr>
          <a:xfrm>
            <a:off x="155653" y="672582"/>
            <a:ext cx="8635200" cy="3983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7"/>
          <p:cNvSpPr txBox="1"/>
          <p:nvPr>
            <p:ph idx="11" type="ftr"/>
          </p:nvPr>
        </p:nvSpPr>
        <p:spPr>
          <a:xfrm>
            <a:off x="231320" y="-36458"/>
            <a:ext cx="3374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88" name="Shape 88"/>
        <p:cNvGrpSpPr/>
        <p:nvPr/>
      </p:nvGrpSpPr>
      <p:grpSpPr>
        <a:xfrm>
          <a:off x="0" y="0"/>
          <a:ext cx="0" cy="0"/>
          <a:chOff x="0" y="0"/>
          <a:chExt cx="0" cy="0"/>
        </a:xfrm>
      </p:grpSpPr>
      <p:pic>
        <p:nvPicPr>
          <p:cNvPr id="89" name="Google Shape;89;p18"/>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90" name="Google Shape;90;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1" name="Google Shape;91;p18"/>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92" name="Google Shape;92;p18"/>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3" name="Google Shape;93;p18"/>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4" name="Google Shape;94;p18"/>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95" name="Google Shape;95;p18"/>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chemeClr val="dk1"/>
                </a:solidFill>
                <a:latin typeface="Nunito SemiBold"/>
                <a:ea typeface="Nunito SemiBold"/>
                <a:cs typeface="Nunito SemiBold"/>
                <a:sym typeface="Nunito SemiBold"/>
              </a:rPr>
              <a:t>Agenda</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96" name="Shape 96"/>
        <p:cNvGrpSpPr/>
        <p:nvPr/>
      </p:nvGrpSpPr>
      <p:grpSpPr>
        <a:xfrm>
          <a:off x="0" y="0"/>
          <a:ext cx="0" cy="0"/>
          <a:chOff x="0" y="0"/>
          <a:chExt cx="0" cy="0"/>
        </a:xfrm>
      </p:grpSpPr>
      <p:pic>
        <p:nvPicPr>
          <p:cNvPr descr="Image" id="97" name="Google Shape;97;p19"/>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98" name="Google Shape;98;p19"/>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99" name="Google Shape;99;p19"/>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00" name="Google Shape;100;p19"/>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01" name="Google Shape;101;p19"/>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02" name="Google Shape;102;p19"/>
          <p:cNvSpPr txBox="1"/>
          <p:nvPr/>
        </p:nvSpPr>
        <p:spPr>
          <a:xfrm>
            <a:off x="0"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103" name="Google Shape;103;p19"/>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104" name="Google Shape;104;p19"/>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05" name="Google Shape;105;p19"/>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100"/>
              <a:buFont typeface="Arial"/>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106" name="Shape 106"/>
        <p:cNvGrpSpPr/>
        <p:nvPr/>
      </p:nvGrpSpPr>
      <p:grpSpPr>
        <a:xfrm>
          <a:off x="0" y="0"/>
          <a:ext cx="0" cy="0"/>
          <a:chOff x="0" y="0"/>
          <a:chExt cx="0" cy="0"/>
        </a:xfrm>
      </p:grpSpPr>
      <p:pic>
        <p:nvPicPr>
          <p:cNvPr id="107" name="Google Shape;107;p20"/>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108" name="Google Shape;108;p20"/>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09" name="Google Shape;109;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20"/>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20"/>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12" name="Google Shape;112;p20"/>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3" name="Google Shape;113;p20"/>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116" name="Google Shape;116;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17" name="Google Shape;117;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8" name="Google Shape;118;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19" name="Google Shape;119;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0" name="Google Shape;120;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1" name="Google Shape;121;p21"/>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122" name="Shape 122"/>
        <p:cNvGrpSpPr/>
        <p:nvPr/>
      </p:nvGrpSpPr>
      <p:grpSpPr>
        <a:xfrm>
          <a:off x="0" y="0"/>
          <a:ext cx="0" cy="0"/>
          <a:chOff x="0" y="0"/>
          <a:chExt cx="0" cy="0"/>
        </a:xfrm>
      </p:grpSpPr>
      <p:pic>
        <p:nvPicPr>
          <p:cNvPr id="123" name="Google Shape;123;p22"/>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24" name="Google Shape;124;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5" name="Google Shape;125;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6" name="Google Shape;126;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7" name="Google Shape;127;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8" name="Google Shape;128;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9" name="Google Shape;129;p22"/>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32" name="Google Shape;132;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3" name="Google Shape;133;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4" name="Google Shape;134;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5" name="Google Shape;135;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36" name="Google Shape;136;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7" name="Google Shape;137;p23"/>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38" name="Shape 138"/>
        <p:cNvGrpSpPr/>
        <p:nvPr/>
      </p:nvGrpSpPr>
      <p:grpSpPr>
        <a:xfrm>
          <a:off x="0" y="0"/>
          <a:ext cx="0" cy="0"/>
          <a:chOff x="0" y="0"/>
          <a:chExt cx="0" cy="0"/>
        </a:xfrm>
      </p:grpSpPr>
      <p:pic>
        <p:nvPicPr>
          <p:cNvPr id="139" name="Google Shape;139;p24"/>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40" name="Google Shape;140;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1" name="Google Shape;141;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2" name="Google Shape;142;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3" name="Google Shape;143;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44" name="Google Shape;144;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5" name="Google Shape;145;p24"/>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46" name="Shape 146"/>
        <p:cNvGrpSpPr/>
        <p:nvPr/>
      </p:nvGrpSpPr>
      <p:grpSpPr>
        <a:xfrm>
          <a:off x="0" y="0"/>
          <a:ext cx="0" cy="0"/>
          <a:chOff x="0" y="0"/>
          <a:chExt cx="0" cy="0"/>
        </a:xfrm>
      </p:grpSpPr>
      <p:pic>
        <p:nvPicPr>
          <p:cNvPr id="147" name="Google Shape;147;p25"/>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48" name="Google Shape;148;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9" name="Google Shape;149;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0" name="Google Shape;150;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1" name="Google Shape;151;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52" name="Google Shape;152;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3" name="Google Shape;153;p25"/>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54" name="Shape 154"/>
        <p:cNvGrpSpPr/>
        <p:nvPr/>
      </p:nvGrpSpPr>
      <p:grpSpPr>
        <a:xfrm>
          <a:off x="0" y="0"/>
          <a:ext cx="0" cy="0"/>
          <a:chOff x="0" y="0"/>
          <a:chExt cx="0" cy="0"/>
        </a:xfrm>
      </p:grpSpPr>
      <p:pic>
        <p:nvPicPr>
          <p:cNvPr id="155" name="Google Shape;155;p26"/>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56" name="Google Shape;156;p26"/>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7" name="Google Shape;157;p2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8" name="Google Shape;158;p26"/>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9" name="Google Shape;159;p26"/>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60" name="Google Shape;160;p26"/>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1" name="Google Shape;161;p26"/>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62" name="Shape 162"/>
        <p:cNvGrpSpPr/>
        <p:nvPr/>
      </p:nvGrpSpPr>
      <p:grpSpPr>
        <a:xfrm>
          <a:off x="0" y="0"/>
          <a:ext cx="0" cy="0"/>
          <a:chOff x="0" y="0"/>
          <a:chExt cx="0" cy="0"/>
        </a:xfrm>
      </p:grpSpPr>
      <p:pic>
        <p:nvPicPr>
          <p:cNvPr id="163" name="Google Shape;163;p27"/>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64" name="Google Shape;164;p2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65" name="Google Shape;165;p2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6" name="Google Shape;166;p2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67" name="Google Shape;167;p2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68" name="Google Shape;168;p2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9" name="Google Shape;169;p27"/>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70" name="Shape 170"/>
        <p:cNvGrpSpPr/>
        <p:nvPr/>
      </p:nvGrpSpPr>
      <p:grpSpPr>
        <a:xfrm>
          <a:off x="0" y="0"/>
          <a:ext cx="0" cy="0"/>
          <a:chOff x="0" y="0"/>
          <a:chExt cx="0" cy="0"/>
        </a:xfrm>
      </p:grpSpPr>
      <p:pic>
        <p:nvPicPr>
          <p:cNvPr id="171" name="Google Shape;171;p28"/>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72" name="Google Shape;172;p2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73" name="Google Shape;173;p2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74" name="Google Shape;174;p2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75" name="Google Shape;175;p2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76" name="Google Shape;176;p2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7" name="Google Shape;177;p28"/>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78" name="Shape 178"/>
        <p:cNvGrpSpPr/>
        <p:nvPr/>
      </p:nvGrpSpPr>
      <p:grpSpPr>
        <a:xfrm>
          <a:off x="0" y="0"/>
          <a:ext cx="0" cy="0"/>
          <a:chOff x="0" y="0"/>
          <a:chExt cx="0" cy="0"/>
        </a:xfrm>
      </p:grpSpPr>
      <p:pic>
        <p:nvPicPr>
          <p:cNvPr descr="Image" id="179" name="Google Shape;179;p29"/>
          <p:cNvPicPr preferRelativeResize="0"/>
          <p:nvPr/>
        </p:nvPicPr>
        <p:blipFill rotWithShape="1">
          <a:blip r:embed="rId2">
            <a:alphaModFix/>
          </a:blip>
          <a:srcRect b="26811" l="0" r="0" t="26811"/>
          <a:stretch/>
        </p:blipFill>
        <p:spPr>
          <a:xfrm>
            <a:off x="0" y="0"/>
            <a:ext cx="9144002" cy="5143499"/>
          </a:xfrm>
          <a:prstGeom prst="rect">
            <a:avLst/>
          </a:prstGeom>
          <a:noFill/>
          <a:ln>
            <a:noFill/>
          </a:ln>
        </p:spPr>
      </p:pic>
      <p:pic>
        <p:nvPicPr>
          <p:cNvPr descr="Image" id="180" name="Google Shape;180;p29"/>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81" name="Google Shape;181;p29"/>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2" name="Google Shape;182;p29"/>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83" name="Google Shape;183;p29"/>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84" name="Shape 184"/>
        <p:cNvGrpSpPr/>
        <p:nvPr/>
      </p:nvGrpSpPr>
      <p:grpSpPr>
        <a:xfrm>
          <a:off x="0" y="0"/>
          <a:ext cx="0" cy="0"/>
          <a:chOff x="0" y="0"/>
          <a:chExt cx="0" cy="0"/>
        </a:xfrm>
      </p:grpSpPr>
      <p:pic>
        <p:nvPicPr>
          <p:cNvPr descr="Image" id="185" name="Google Shape;185;p30"/>
          <p:cNvPicPr preferRelativeResize="0"/>
          <p:nvPr/>
        </p:nvPicPr>
        <p:blipFill rotWithShape="1">
          <a:blip r:embed="rId2">
            <a:alphaModFix/>
          </a:blip>
          <a:srcRect b="26811" l="0" r="0" t="26811"/>
          <a:stretch/>
        </p:blipFill>
        <p:spPr>
          <a:xfrm>
            <a:off x="0" y="0"/>
            <a:ext cx="9144002" cy="5143499"/>
          </a:xfrm>
          <a:prstGeom prst="rect">
            <a:avLst/>
          </a:prstGeom>
          <a:noFill/>
          <a:ln>
            <a:noFill/>
          </a:ln>
        </p:spPr>
      </p:pic>
      <p:pic>
        <p:nvPicPr>
          <p:cNvPr descr="Image" id="186" name="Google Shape;186;p30"/>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87" name="Google Shape;187;p30"/>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88" name="Google Shape;188;p30"/>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189" name="Google Shape;189;p30"/>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190" name="Google Shape;190;p30"/>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b="0" i="0" sz="1100" u="none" cap="none" strike="noStrike">
              <a:solidFill>
                <a:srgbClr val="000000"/>
              </a:solidFill>
              <a:latin typeface="Arial"/>
              <a:ea typeface="Arial"/>
              <a:cs typeface="Arial"/>
              <a:sym typeface="Arial"/>
            </a:endParaRPr>
          </a:p>
        </p:txBody>
      </p:sp>
      <p:sp>
        <p:nvSpPr>
          <p:cNvPr id="191" name="Google Shape;191;p30"/>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
        <p:nvSpPr>
          <p:cNvPr id="192" name="Google Shape;192;p30"/>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3" name="Google Shape;193;p30"/>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94" name="Google Shape;194;p30"/>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95" name="Shape 195"/>
        <p:cNvGrpSpPr/>
        <p:nvPr/>
      </p:nvGrpSpPr>
      <p:grpSpPr>
        <a:xfrm>
          <a:off x="0" y="0"/>
          <a:ext cx="0" cy="0"/>
          <a:chOff x="0" y="0"/>
          <a:chExt cx="0" cy="0"/>
        </a:xfrm>
      </p:grpSpPr>
      <p:pic>
        <p:nvPicPr>
          <p:cNvPr id="196" name="Google Shape;196;p31"/>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197" name="Google Shape;197;p31"/>
          <p:cNvPicPr preferRelativeResize="0"/>
          <p:nvPr/>
        </p:nvPicPr>
        <p:blipFill rotWithShape="1">
          <a:blip r:embed="rId3">
            <a:alphaModFix/>
          </a:blip>
          <a:srcRect b="26811" l="0" r="0" t="26811"/>
          <a:stretch/>
        </p:blipFill>
        <p:spPr>
          <a:xfrm>
            <a:off x="0" y="0"/>
            <a:ext cx="9144002" cy="5143499"/>
          </a:xfrm>
          <a:prstGeom prst="rect">
            <a:avLst/>
          </a:prstGeom>
          <a:noFill/>
          <a:ln>
            <a:noFill/>
          </a:ln>
        </p:spPr>
      </p:pic>
      <p:pic>
        <p:nvPicPr>
          <p:cNvPr descr="Image" id="198" name="Google Shape;198;p31"/>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199" name="Google Shape;199;p31"/>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00" name="Google Shape;200;p31"/>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201" name="Google Shape;201;p31"/>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202" name="Google Shape;202;p31"/>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1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100" u="none" cap="none" strike="noStrike">
              <a:solidFill>
                <a:srgbClr val="000000"/>
              </a:solidFill>
              <a:latin typeface="Arial"/>
              <a:ea typeface="Arial"/>
              <a:cs typeface="Arial"/>
              <a:sym typeface="Arial"/>
            </a:endParaRPr>
          </a:p>
        </p:txBody>
      </p:sp>
      <p:sp>
        <p:nvSpPr>
          <p:cNvPr id="203" name="Google Shape;203;p31"/>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04" name="Google Shape;204;p31"/>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205" name="Google Shape;205;p31"/>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206" name="Google Shape;206;p31"/>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b="0" i="0" sz="1100" u="none" cap="none" strike="noStrike">
              <a:solidFill>
                <a:srgbClr val="000000"/>
              </a:solidFill>
              <a:latin typeface="Arial"/>
              <a:ea typeface="Arial"/>
              <a:cs typeface="Arial"/>
              <a:sym typeface="Arial"/>
            </a:endParaRPr>
          </a:p>
        </p:txBody>
      </p:sp>
      <p:sp>
        <p:nvSpPr>
          <p:cNvPr id="207" name="Google Shape;207;p31"/>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208" name="Shape 208"/>
        <p:cNvGrpSpPr/>
        <p:nvPr/>
      </p:nvGrpSpPr>
      <p:grpSpPr>
        <a:xfrm>
          <a:off x="0" y="0"/>
          <a:ext cx="0" cy="0"/>
          <a:chOff x="0" y="0"/>
          <a:chExt cx="0" cy="0"/>
        </a:xfrm>
      </p:grpSpPr>
      <p:pic>
        <p:nvPicPr>
          <p:cNvPr id="209" name="Google Shape;209;p32"/>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10" name="Google Shape;210;p32"/>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211" name="Google Shape;211;p32"/>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12" name="Google Shape;212;p32"/>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13" name="Google Shape;213;p32"/>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14" name="Google Shape;214;p32"/>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Nunito"/>
                <a:ea typeface="Nunito"/>
                <a:cs typeface="Nunito"/>
                <a:sym typeface="Nunito"/>
              </a:rPr>
              <a:t>© 2020 KOKO Networks Limited – Proprietary &amp; Confidential </a:t>
            </a:r>
            <a:endParaRPr b="0" i="0" sz="1100" u="none" cap="none" strike="noStrike">
              <a:solidFill>
                <a:srgbClr val="000000"/>
              </a:solidFill>
              <a:latin typeface="Arial"/>
              <a:ea typeface="Arial"/>
              <a:cs typeface="Arial"/>
              <a:sym typeface="Arial"/>
            </a:endParaRPr>
          </a:p>
        </p:txBody>
      </p:sp>
      <p:sp>
        <p:nvSpPr>
          <p:cNvPr id="215" name="Google Shape;215;p32"/>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chemeClr val="dk1"/>
                </a:solidFill>
                <a:latin typeface="Nunito SemiBold"/>
                <a:ea typeface="Nunito SemiBold"/>
                <a:cs typeface="Nunito SemiBold"/>
                <a:sym typeface="Nunito SemiBold"/>
              </a:rPr>
              <a:t>Table of Contents</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62" name="Google Shape;62;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00000"/>
              </a:buClr>
              <a:buSzPts val="1100"/>
              <a:buFont typeface="Arial"/>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100"/>
              <a:buFont typeface="Arial"/>
              <a:buNone/>
              <a:defRPr b="0" i="0" sz="3300" u="none" cap="none" strike="noStrike">
                <a:solidFill>
                  <a:schemeClr val="dk1"/>
                </a:solidFill>
                <a:latin typeface="Calibri"/>
                <a:ea typeface="Calibri"/>
                <a:cs typeface="Calibri"/>
                <a:sym typeface="Calibri"/>
              </a:defRPr>
            </a:lvl9pPr>
          </a:lstStyle>
          <a:p/>
        </p:txBody>
      </p:sp>
      <p:sp>
        <p:nvSpPr>
          <p:cNvPr id="63" name="Google Shape;63;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4676625" y="1743525"/>
            <a:ext cx="4027200" cy="8283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300"/>
              <a:buNone/>
            </a:pPr>
            <a:r>
              <a:rPr lang="en" sz="2100"/>
              <a:t>SIPOC</a:t>
            </a:r>
            <a:endParaRPr sz="2100"/>
          </a:p>
        </p:txBody>
      </p:sp>
      <p:sp>
        <p:nvSpPr>
          <p:cNvPr id="221" name="Google Shape;221;p33"/>
          <p:cNvSpPr txBox="1"/>
          <p:nvPr>
            <p:ph idx="1" type="subTitle"/>
          </p:nvPr>
        </p:nvSpPr>
        <p:spPr>
          <a:xfrm>
            <a:off x="4624275" y="2686031"/>
            <a:ext cx="4241400" cy="5595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800"/>
              <a:buFont typeface="Arial"/>
              <a:buNone/>
            </a:pPr>
            <a:r>
              <a:rPr b="1" lang="en"/>
              <a:t>Production Inputs and Outputs</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Objective</a:t>
            </a:r>
            <a:endParaRPr/>
          </a:p>
        </p:txBody>
      </p:sp>
      <p:sp>
        <p:nvSpPr>
          <p:cNvPr id="227" name="Google Shape;227;p34"/>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298450" lvl="0" marL="457200" rtl="0" algn="l">
              <a:lnSpc>
                <a:spcPct val="100000"/>
              </a:lnSpc>
              <a:spcBef>
                <a:spcPts val="0"/>
              </a:spcBef>
              <a:spcAft>
                <a:spcPts val="0"/>
              </a:spcAft>
              <a:buSzPts val="1100"/>
              <a:buAutoNum type="arabicPeriod"/>
            </a:pPr>
            <a:r>
              <a:rPr lang="en" sz="1100"/>
              <a:t>Enables efficient operations</a:t>
            </a:r>
            <a:endParaRPr sz="1100"/>
          </a:p>
          <a:p>
            <a:pPr indent="-298450" lvl="0" marL="457200" rtl="0" algn="l">
              <a:lnSpc>
                <a:spcPct val="100000"/>
              </a:lnSpc>
              <a:spcBef>
                <a:spcPts val="0"/>
              </a:spcBef>
              <a:spcAft>
                <a:spcPts val="0"/>
              </a:spcAft>
              <a:buSzPts val="1100"/>
              <a:buAutoNum type="arabicPeriod"/>
            </a:pPr>
            <a:r>
              <a:rPr lang="en" sz="1100"/>
              <a:t>Reduces waste such as:</a:t>
            </a:r>
            <a:endParaRPr sz="1100"/>
          </a:p>
          <a:p>
            <a:pPr indent="-298450" lvl="1" marL="914400" rtl="0" algn="l">
              <a:lnSpc>
                <a:spcPct val="100000"/>
              </a:lnSpc>
              <a:spcBef>
                <a:spcPts val="0"/>
              </a:spcBef>
              <a:spcAft>
                <a:spcPts val="0"/>
              </a:spcAft>
              <a:buSzPts val="1100"/>
              <a:buChar char="•"/>
            </a:pPr>
            <a:r>
              <a:rPr lang="en" sz="1100"/>
              <a:t>To avoid delays in production process</a:t>
            </a:r>
            <a:endParaRPr sz="1100"/>
          </a:p>
          <a:p>
            <a:pPr indent="-298450" lvl="1" marL="914400" rtl="0" algn="l">
              <a:lnSpc>
                <a:spcPct val="100000"/>
              </a:lnSpc>
              <a:spcBef>
                <a:spcPts val="0"/>
              </a:spcBef>
              <a:spcAft>
                <a:spcPts val="0"/>
              </a:spcAft>
              <a:buSzPts val="1100"/>
              <a:buChar char="•"/>
            </a:pPr>
            <a:r>
              <a:rPr lang="en" sz="1100"/>
              <a:t>Eliminate backlog in MO processing</a:t>
            </a:r>
            <a:endParaRPr sz="1100"/>
          </a:p>
          <a:p>
            <a:pPr indent="-298450" lvl="1" marL="914400" rtl="0" algn="l">
              <a:lnSpc>
                <a:spcPct val="100000"/>
              </a:lnSpc>
              <a:spcBef>
                <a:spcPts val="0"/>
              </a:spcBef>
              <a:spcAft>
                <a:spcPts val="0"/>
              </a:spcAft>
              <a:buSzPts val="1100"/>
              <a:buChar char="•"/>
            </a:pPr>
            <a:r>
              <a:rPr lang="en" sz="1100"/>
              <a:t>To ensure all raw materials/components are added to an assembly BOM/version changed(avoid omissions) </a:t>
            </a:r>
            <a:endParaRPr sz="1100"/>
          </a:p>
          <a:p>
            <a:pPr indent="0" lvl="0" marL="0" rtl="0" algn="l">
              <a:lnSpc>
                <a:spcPct val="100000"/>
              </a:lnSpc>
              <a:spcBef>
                <a:spcPts val="0"/>
              </a:spcBef>
              <a:spcAft>
                <a:spcPts val="0"/>
              </a:spcAft>
              <a:buClr>
                <a:schemeClr val="dk1"/>
              </a:buClr>
              <a:buSzPts val="1100"/>
              <a:buFont typeface="Arial"/>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SIPOC</a:t>
            </a:r>
            <a:endParaRPr/>
          </a:p>
        </p:txBody>
      </p:sp>
      <p:graphicFrame>
        <p:nvGraphicFramePr>
          <p:cNvPr id="233" name="Google Shape;233;p35"/>
          <p:cNvGraphicFramePr/>
          <p:nvPr/>
        </p:nvGraphicFramePr>
        <p:xfrm>
          <a:off x="297088" y="797125"/>
          <a:ext cx="3000000" cy="3000000"/>
        </p:xfrm>
        <a:graphic>
          <a:graphicData uri="http://schemas.openxmlformats.org/drawingml/2006/table">
            <a:tbl>
              <a:tblPr>
                <a:noFill/>
                <a:tableStyleId>{6F5FC43D-7A1A-4A44-A99C-A617FDF9F72F}</a:tableStyleId>
              </a:tblPr>
              <a:tblGrid>
                <a:gridCol w="1398450"/>
                <a:gridCol w="1974225"/>
                <a:gridCol w="1539300"/>
                <a:gridCol w="1488000"/>
                <a:gridCol w="2149850"/>
              </a:tblGrid>
              <a:tr h="410050">
                <a:tc>
                  <a:txBody>
                    <a:bodyPr/>
                    <a:lstStyle/>
                    <a:p>
                      <a:pPr indent="0" lvl="0" marL="0" rtl="0" algn="l">
                        <a:spcBef>
                          <a:spcPts val="0"/>
                        </a:spcBef>
                        <a:spcAft>
                          <a:spcPts val="0"/>
                        </a:spcAft>
                        <a:buNone/>
                      </a:pPr>
                      <a:r>
                        <a:rPr b="1" lang="en"/>
                        <a:t>Supplier</a:t>
                      </a:r>
                      <a:endParaRPr b="1"/>
                    </a:p>
                  </a:txBody>
                  <a:tcPr marT="91425" marB="91425" marR="91425" marL="91425"/>
                </a:tc>
                <a:tc>
                  <a:txBody>
                    <a:bodyPr/>
                    <a:lstStyle/>
                    <a:p>
                      <a:pPr indent="0" lvl="0" marL="0" rtl="0" algn="l">
                        <a:spcBef>
                          <a:spcPts val="0"/>
                        </a:spcBef>
                        <a:spcAft>
                          <a:spcPts val="0"/>
                        </a:spcAft>
                        <a:buNone/>
                      </a:pPr>
                      <a:r>
                        <a:rPr b="1" lang="en"/>
                        <a:t>Inputs</a:t>
                      </a:r>
                      <a:endParaRPr b="1"/>
                    </a:p>
                  </a:txBody>
                  <a:tcPr marT="91425" marB="91425" marR="91425" marL="91425"/>
                </a:tc>
                <a:tc>
                  <a:txBody>
                    <a:bodyPr/>
                    <a:lstStyle/>
                    <a:p>
                      <a:pPr indent="0" lvl="0" marL="0" rtl="0" algn="l">
                        <a:spcBef>
                          <a:spcPts val="0"/>
                        </a:spcBef>
                        <a:spcAft>
                          <a:spcPts val="0"/>
                        </a:spcAft>
                        <a:buNone/>
                      </a:pPr>
                      <a:r>
                        <a:rPr b="1" lang="en"/>
                        <a:t>Process</a:t>
                      </a:r>
                      <a:endParaRPr b="1"/>
                    </a:p>
                  </a:txBody>
                  <a:tcPr marT="91425" marB="91425" marR="91425" marL="91425"/>
                </a:tc>
                <a:tc>
                  <a:txBody>
                    <a:bodyPr/>
                    <a:lstStyle/>
                    <a:p>
                      <a:pPr indent="0" lvl="0" marL="0" rtl="0" algn="l">
                        <a:spcBef>
                          <a:spcPts val="0"/>
                        </a:spcBef>
                        <a:spcAft>
                          <a:spcPts val="0"/>
                        </a:spcAft>
                        <a:buNone/>
                      </a:pPr>
                      <a:r>
                        <a:rPr b="1" lang="en"/>
                        <a:t>Outputs</a:t>
                      </a:r>
                      <a:endParaRPr b="1"/>
                    </a:p>
                  </a:txBody>
                  <a:tcPr marT="91425" marB="91425" marR="91425" marL="91425"/>
                </a:tc>
                <a:tc>
                  <a:txBody>
                    <a:bodyPr/>
                    <a:lstStyle/>
                    <a:p>
                      <a:pPr indent="0" lvl="0" marL="0" rtl="0" algn="l">
                        <a:spcBef>
                          <a:spcPts val="0"/>
                        </a:spcBef>
                        <a:spcAft>
                          <a:spcPts val="0"/>
                        </a:spcAft>
                        <a:buNone/>
                      </a:pPr>
                      <a:r>
                        <a:rPr b="1" lang="en"/>
                        <a:t>Customer</a:t>
                      </a:r>
                      <a:endParaRPr b="1"/>
                    </a:p>
                  </a:txBody>
                  <a:tcPr marT="91425" marB="91425" marR="91425" marL="91425"/>
                </a:tc>
              </a:tr>
              <a:tr h="424275">
                <a:tc>
                  <a:txBody>
                    <a:bodyPr/>
                    <a:lstStyle/>
                    <a:p>
                      <a:pPr indent="0" lvl="0" marL="0" rtl="0" algn="l">
                        <a:spcBef>
                          <a:spcPts val="0"/>
                        </a:spcBef>
                        <a:spcAft>
                          <a:spcPts val="0"/>
                        </a:spcAft>
                        <a:buClr>
                          <a:schemeClr val="dk1"/>
                        </a:buClr>
                        <a:buSzPts val="1100"/>
                        <a:buFont typeface="Arial"/>
                        <a:buNone/>
                      </a:pPr>
                      <a:r>
                        <a:rPr lang="en">
                          <a:solidFill>
                            <a:schemeClr val="dk1"/>
                          </a:solidFill>
                        </a:rPr>
                        <a:t>Production Engineering</a:t>
                      </a:r>
                      <a:endParaRPr/>
                    </a:p>
                  </a:txBody>
                  <a:tcPr marT="91425" marB="91425" marR="91425" marL="91425"/>
                </a:tc>
                <a:tc>
                  <a:txBody>
                    <a:bodyPr/>
                    <a:lstStyle/>
                    <a:p>
                      <a:pPr indent="0" lvl="0" marL="0" rtl="0" algn="l">
                        <a:spcBef>
                          <a:spcPts val="0"/>
                        </a:spcBef>
                        <a:spcAft>
                          <a:spcPts val="0"/>
                        </a:spcAft>
                        <a:buNone/>
                      </a:pPr>
                      <a:r>
                        <a:rPr lang="en"/>
                        <a:t>KP,STS &amp; SDS BOM &amp; WI</a:t>
                      </a:r>
                      <a:endParaRPr/>
                    </a:p>
                  </a:txBody>
                  <a:tcPr marT="91425" marB="91425" marR="91425" marL="91425"/>
                </a:tc>
                <a:tc>
                  <a:txBody>
                    <a:bodyPr/>
                    <a:lstStyle/>
                    <a:p>
                      <a:pPr indent="0" lvl="0" marL="0" rtl="0" algn="l">
                        <a:spcBef>
                          <a:spcPts val="0"/>
                        </a:spcBef>
                        <a:spcAft>
                          <a:spcPts val="0"/>
                        </a:spcAft>
                        <a:buNone/>
                      </a:pPr>
                      <a:r>
                        <a:rPr lang="en"/>
                        <a:t>Production Eng</a:t>
                      </a:r>
                      <a:endParaRPr/>
                    </a:p>
                  </a:txBody>
                  <a:tcPr marT="91425" marB="91425" marR="91425" marL="91425"/>
                </a:tc>
                <a:tc>
                  <a:txBody>
                    <a:bodyPr/>
                    <a:lstStyle/>
                    <a:p>
                      <a:pPr indent="0" lvl="0" marL="0" rtl="0" algn="l">
                        <a:spcBef>
                          <a:spcPts val="0"/>
                        </a:spcBef>
                        <a:spcAft>
                          <a:spcPts val="0"/>
                        </a:spcAft>
                        <a:buNone/>
                      </a:pPr>
                      <a:r>
                        <a:rPr lang="en"/>
                        <a:t>Complete BOM</a:t>
                      </a:r>
                      <a:endParaRPr/>
                    </a:p>
                  </a:txBody>
                  <a:tcPr marT="91425" marB="91425" marR="91425" marL="91425"/>
                </a:tc>
                <a:tc>
                  <a:txBody>
                    <a:bodyPr/>
                    <a:lstStyle/>
                    <a:p>
                      <a:pPr indent="0" lvl="0" marL="0" rtl="0" algn="l">
                        <a:spcBef>
                          <a:spcPts val="0"/>
                        </a:spcBef>
                        <a:spcAft>
                          <a:spcPts val="0"/>
                        </a:spcAft>
                        <a:buNone/>
                      </a:pPr>
                      <a:r>
                        <a:rPr lang="en"/>
                        <a:t>Production</a:t>
                      </a:r>
                      <a:endParaRPr/>
                    </a:p>
                  </a:txBody>
                  <a:tcPr marT="91425" marB="91425" marR="91425" marL="91425"/>
                </a:tc>
              </a:tr>
              <a:tr h="424275">
                <a:tc>
                  <a:txBody>
                    <a:bodyPr/>
                    <a:lstStyle/>
                    <a:p>
                      <a:pPr indent="0" lvl="0" marL="0" rtl="0" algn="l">
                        <a:spcBef>
                          <a:spcPts val="0"/>
                        </a:spcBef>
                        <a:spcAft>
                          <a:spcPts val="0"/>
                        </a:spcAft>
                        <a:buNone/>
                      </a:pPr>
                      <a:r>
                        <a:rPr lang="en"/>
                        <a:t>Supply chain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Goods inspection</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Incoming QC</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QC records</a:t>
                      </a:r>
                      <a:endParaRPr>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Stores</a:t>
                      </a:r>
                      <a:endParaRPr/>
                    </a:p>
                  </a:txBody>
                  <a:tcPr marT="91425" marB="91425" marR="91425" marL="91425">
                    <a:lnB cap="flat" cmpd="sng" w="9525">
                      <a:solidFill>
                        <a:srgbClr val="9E9E9E"/>
                      </a:solidFill>
                      <a:prstDash val="solid"/>
                      <a:round/>
                      <a:headEnd len="sm" w="sm" type="none"/>
                      <a:tailEnd len="sm" w="sm" type="none"/>
                    </a:lnB>
                  </a:tcPr>
                </a:tc>
              </a:tr>
              <a:tr h="424275">
                <a:tc>
                  <a:txBody>
                    <a:bodyPr/>
                    <a:lstStyle/>
                    <a:p>
                      <a:pPr indent="0" lvl="0" marL="0" rtl="0" algn="l">
                        <a:spcBef>
                          <a:spcPts val="0"/>
                        </a:spcBef>
                        <a:spcAft>
                          <a:spcPts val="0"/>
                        </a:spcAft>
                        <a:buNone/>
                      </a:pPr>
                      <a:r>
                        <a:rPr lang="en"/>
                        <a:t>QA team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Raw materials QC status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Inventory receipt</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GRN</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Stores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4275">
                <a:tc>
                  <a:txBody>
                    <a:bodyPr/>
                    <a:lstStyle/>
                    <a:p>
                      <a:pPr indent="0" lvl="0" marL="0" rtl="0" algn="l">
                        <a:spcBef>
                          <a:spcPts val="0"/>
                        </a:spcBef>
                        <a:spcAft>
                          <a:spcPts val="0"/>
                        </a:spcAft>
                        <a:buNone/>
                      </a:pPr>
                      <a:r>
                        <a:rPr lang="en"/>
                        <a:t>Stores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MO</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Sub assembly</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Quality sub </a:t>
                      </a:r>
                      <a:r>
                        <a:rPr lang="en">
                          <a:solidFill>
                            <a:schemeClr val="dk1"/>
                          </a:solidFill>
                        </a:rPr>
                        <a:t>assemblies</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Final Assembly/Maintenance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4275">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Final Assembly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34" name="Google Shape;234;p35"/>
          <p:cNvSpPr txBox="1"/>
          <p:nvPr/>
        </p:nvSpPr>
        <p:spPr>
          <a:xfrm>
            <a:off x="198300" y="3785375"/>
            <a:ext cx="8601600" cy="9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Requirements:</a:t>
            </a:r>
            <a:endParaRPr b="1"/>
          </a:p>
          <a:p>
            <a:pPr indent="-317500" lvl="0" marL="457200" rtl="0" algn="l">
              <a:spcBef>
                <a:spcPts val="0"/>
              </a:spcBef>
              <a:spcAft>
                <a:spcPts val="0"/>
              </a:spcAft>
              <a:buSzPts val="1400"/>
              <a:buChar char="●"/>
            </a:pPr>
            <a:r>
              <a:rPr lang="en"/>
              <a:t>Updated BOM (Fabrication tracker &amp; Odoo) beforehand</a:t>
            </a:r>
            <a:endParaRPr/>
          </a:p>
          <a:p>
            <a:pPr indent="-317500" lvl="0" marL="457200" rtl="0" algn="l">
              <a:spcBef>
                <a:spcPts val="0"/>
              </a:spcBef>
              <a:spcAft>
                <a:spcPts val="0"/>
              </a:spcAft>
              <a:buSzPts val="1400"/>
              <a:buChar char="●"/>
            </a:pPr>
            <a:r>
              <a:rPr lang="en"/>
              <a:t>KPRs for new items for hardware upgrades just in time after design approvals</a:t>
            </a:r>
            <a:endParaRPr/>
          </a:p>
          <a:p>
            <a:pPr indent="-317500" lvl="0" marL="457200" rtl="0" algn="l">
              <a:spcBef>
                <a:spcPts val="0"/>
              </a:spcBef>
              <a:spcAft>
                <a:spcPts val="0"/>
              </a:spcAft>
              <a:buSzPts val="1400"/>
              <a:buChar char="●"/>
            </a:pPr>
            <a:r>
              <a:rPr lang="en"/>
              <a:t>Updated WIs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5" name="Google Shape;235;p35"/>
          <p:cNvSpPr/>
          <p:nvPr/>
        </p:nvSpPr>
        <p:spPr>
          <a:xfrm>
            <a:off x="4162550" y="1561650"/>
            <a:ext cx="223200" cy="347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p:nvPr/>
        </p:nvSpPr>
        <p:spPr>
          <a:xfrm>
            <a:off x="4162550" y="2103525"/>
            <a:ext cx="223200" cy="265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5"/>
          <p:cNvSpPr/>
          <p:nvPr/>
        </p:nvSpPr>
        <p:spPr>
          <a:xfrm>
            <a:off x="4162550" y="2560500"/>
            <a:ext cx="223200" cy="347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5"/>
          <p:cNvSpPr/>
          <p:nvPr/>
        </p:nvSpPr>
        <p:spPr>
          <a:xfrm>
            <a:off x="4162550" y="3208650"/>
            <a:ext cx="223200" cy="347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Sub Assembly Process Flow</a:t>
            </a:r>
            <a:endParaRPr/>
          </a:p>
        </p:txBody>
      </p:sp>
      <p:pic>
        <p:nvPicPr>
          <p:cNvPr id="244" name="Google Shape;244;p36"/>
          <p:cNvPicPr preferRelativeResize="0"/>
          <p:nvPr/>
        </p:nvPicPr>
        <p:blipFill>
          <a:blip r:embed="rId3">
            <a:alphaModFix/>
          </a:blip>
          <a:stretch>
            <a:fillRect/>
          </a:stretch>
        </p:blipFill>
        <p:spPr>
          <a:xfrm>
            <a:off x="1670413" y="751687"/>
            <a:ext cx="6359326" cy="36401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descr="KY.jpg" id="249" name="Google Shape;249;p37"/>
          <p:cNvPicPr preferRelativeResize="0"/>
          <p:nvPr/>
        </p:nvPicPr>
        <p:blipFill rotWithShape="1">
          <a:blip r:embed="rId3">
            <a:alphaModFix/>
          </a:blip>
          <a:srcRect b="0" l="0" r="0" t="0"/>
          <a:stretch/>
        </p:blipFill>
        <p:spPr>
          <a:xfrm>
            <a:off x="0" y="0"/>
            <a:ext cx="9143998" cy="5143236"/>
          </a:xfrm>
          <a:prstGeom prst="rect">
            <a:avLst/>
          </a:prstGeom>
          <a:noFill/>
          <a:ln>
            <a:noFill/>
          </a:ln>
        </p:spPr>
      </p:pic>
      <p:sp>
        <p:nvSpPr>
          <p:cNvPr id="250" name="Google Shape;250;p37"/>
          <p:cNvSpPr txBox="1"/>
          <p:nvPr>
            <p:ph type="title"/>
          </p:nvPr>
        </p:nvSpPr>
        <p:spPr>
          <a:xfrm>
            <a:off x="4648200" y="2520149"/>
            <a:ext cx="2701500" cy="443100"/>
          </a:xfrm>
          <a:prstGeom prst="rect">
            <a:avLst/>
          </a:prstGeom>
          <a:noFill/>
          <a:ln>
            <a:noFill/>
          </a:ln>
        </p:spPr>
        <p:txBody>
          <a:bodyPr anchorCtr="0" anchor="ctr" bIns="0" lIns="0" spcFirstLastPara="1" rIns="0" wrap="square" tIns="0">
            <a:noAutofit/>
          </a:bodyPr>
          <a:lstStyle/>
          <a:p>
            <a:pPr indent="0" lvl="0" marL="12700" rtl="0" algn="l">
              <a:lnSpc>
                <a:spcPct val="90000"/>
              </a:lnSpc>
              <a:spcBef>
                <a:spcPts val="0"/>
              </a:spcBef>
              <a:spcAft>
                <a:spcPts val="0"/>
              </a:spcAft>
              <a:buClr>
                <a:srgbClr val="1FE6FC"/>
              </a:buClr>
              <a:buSzPts val="3200"/>
              <a:buFont typeface="Arial"/>
              <a:buNone/>
            </a:pPr>
            <a:r>
              <a:rPr lang="en" sz="3200">
                <a:solidFill>
                  <a:srgbClr val="1FE6FC"/>
                </a:solidFill>
              </a:rPr>
              <a:t>Thank you.</a:t>
            </a:r>
            <a:endParaRPr sz="3200">
              <a:solidFill>
                <a:srgbClr val="1FE6F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